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0" r:id="rId4"/>
    <p:sldId id="258" r:id="rId5"/>
    <p:sldId id="264" r:id="rId6"/>
    <p:sldId id="262" r:id="rId7"/>
    <p:sldId id="263" r:id="rId8"/>
    <p:sldId id="25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AEAB4-FE44-4FFE-B503-6739BB557B4A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F48F2-292E-46E0-8FB5-2CB8AB022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F48F2-292E-46E0-8FB5-2CB8AB02218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1"/>
            <a:ext cx="9144000" cy="121919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COURSE OF FRENCH REVOLUTION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10600" cy="5410200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MAY 1789= THREE ESTATES MEETING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JUNE 1789 = NATIONAL ASSEMBLY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JUNE 1789= TENNIS COURT OATH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(Never To Separate And To Reassemble Wherever Circumstances Shall Require Until The Constitution Of The Kingdom Shall Be Established)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JUNE 1789= ROYAL  GATHERING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(Three Estates Together, Third Illegal and Unconstitutional)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upload.wikimedia.org/wikipedia/commons/thumb/9/91/Estatesgeneral.jpg/800px-Estatesgener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533400"/>
            <a:ext cx="9227067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upload.wikimedia.org/wikipedia/commons/thumb/6/6d/Le_Serment_du_Jeu_de_paume.jpg/800px-Le_Serment_du_Jeu_de_pau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381000"/>
            <a:ext cx="9145915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COURSE OF FRENCH REVOLUTION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JUNE 1789= CLERGY AND NOBLE</a:t>
            </a:r>
          </a:p>
          <a:p>
            <a:pPr algn="ctr">
              <a:spcBef>
                <a:spcPts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JUNE 1789 = ONE SITTING</a:t>
            </a:r>
          </a:p>
          <a:p>
            <a:pPr algn="ctr">
              <a:spcBef>
                <a:spcPts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JULY 1789= DISMISSAL OF NECKER AND TEAM</a:t>
            </a:r>
          </a:p>
          <a:p>
            <a:pPr algn="ctr">
              <a:spcBef>
                <a:spcPts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JULY 1789= FALL OF BASTILLE</a:t>
            </a:r>
          </a:p>
          <a:p>
            <a:pPr algn="ctr">
              <a:spcBef>
                <a:spcPts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TOWNS AND VILLAGES= NATIONAL GUARDS</a:t>
            </a:r>
          </a:p>
          <a:p>
            <a:pPr algn="ctr">
              <a:spcBef>
                <a:spcPts val="0"/>
              </a:spcBef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WOMEN PROCESSION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 descr="Image result for fall of bastil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6" name="AutoShape 4" descr="Image result for fall of bastil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AutoShape 6" descr="Image result for fall of bastil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AutoShape 8" descr="Image result for fall of bastil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AutoShape 10" descr="Image result for fall of bastille"/>
          <p:cNvSpPr>
            <a:spLocks noChangeAspect="1" noChangeArrowheads="1"/>
          </p:cNvSpPr>
          <p:nvPr/>
        </p:nvSpPr>
        <p:spPr bwMode="auto">
          <a:xfrm>
            <a:off x="155575" y="-1790700"/>
            <a:ext cx="50101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AutoShape 12" descr="Image result for fall of bastille"/>
          <p:cNvSpPr>
            <a:spLocks noChangeAspect="1" noChangeArrowheads="1"/>
          </p:cNvSpPr>
          <p:nvPr/>
        </p:nvSpPr>
        <p:spPr bwMode="auto">
          <a:xfrm>
            <a:off x="155575" y="-1790700"/>
            <a:ext cx="501015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66" name="Picture 14" descr="Image result for fall of bastil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9090338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march of women on versaill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Image result for march of women on versaill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7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66799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CONSEQUENCES OF FRENCH REVOLUTION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Over Throw of Bourbon Monarchy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Abolition of Feudalism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Abolition of Slavery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Drafting of New Constitution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Establishment of Constitutional Monarchy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Spread of New Ideas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Emergence of New Economic System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New Forms of Government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Military Unification of France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Napoleon and Napoleonic Codes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3" name="coi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111</Words>
  <Application>Microsoft Office PowerPoint</Application>
  <PresentationFormat>On-screen Show (4:3)</PresentationFormat>
  <Paragraphs>33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COURSE OF FRENCH REVOLUTION</vt:lpstr>
      <vt:lpstr>Slide 2</vt:lpstr>
      <vt:lpstr>Slide 3</vt:lpstr>
      <vt:lpstr>COURSE OF FRENCH REVOLUTION</vt:lpstr>
      <vt:lpstr>Slide 5</vt:lpstr>
      <vt:lpstr>Slide 6</vt:lpstr>
      <vt:lpstr>Slide 7</vt:lpstr>
      <vt:lpstr>CONSEQUENCES OF FRENCH REVOLUTION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admin</cp:lastModifiedBy>
  <cp:revision>12</cp:revision>
  <dcterms:created xsi:type="dcterms:W3CDTF">2006-08-16T00:00:00Z</dcterms:created>
  <dcterms:modified xsi:type="dcterms:W3CDTF">2017-07-21T04:57:14Z</dcterms:modified>
</cp:coreProperties>
</file>